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91" d="100"/>
          <a:sy n="91" d="100"/>
        </p:scale>
        <p:origin x="3432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6858000" cy="7313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Поэтапное рисование для детей. 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4357686"/>
            <a:ext cx="2928934" cy="150019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Подготовила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Педагог-психолог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Швачко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Е.Д.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428736" y="642910"/>
            <a:ext cx="5429264" cy="1524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Почему же стоит рисовать?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342900" y="2133601"/>
            <a:ext cx="6172200" cy="493872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развиваем усидчивость и аккуратность.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тренируем память, внимание, улучшаем пространственное воображение.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развиваем творческий потенциал.</a:t>
            </a:r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90" y="500034"/>
            <a:ext cx="6286544" cy="778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Когда мы рисуем цветными карандашами, наш мозг активизирует различные области, связанные с восприятием цвета, формы и движения. Это включает в себя области в: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затылочной доле (обработка визуальной информации);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премоторную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кору (контроль движения рук и пальцев;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теменную долю (обработка информации о форме и положении объектов в пространстве);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медиальную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префронтальную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(оценка красоты и эстетического восприятия);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Таким образом, рисование цветными карандашами активизирует различные области мозга, связанные с восприятием: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цвета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формы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движения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эстетики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Что делает этот процесс полезным для развития мозга и улучшения когнитивных функций.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134</Words>
  <Application>Microsoft Macintosh PowerPoint</Application>
  <PresentationFormat>Экран (4:3)</PresentationFormat>
  <Paragraphs>25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Вячеслав Орехов</cp:lastModifiedBy>
  <cp:revision>5</cp:revision>
  <dcterms:created xsi:type="dcterms:W3CDTF">2024-05-30T05:45:23Z</dcterms:created>
  <dcterms:modified xsi:type="dcterms:W3CDTF">2025-02-02T18:09:09Z</dcterms:modified>
</cp:coreProperties>
</file>