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4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8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1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8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7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6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3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7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4D33-F0EB-42F1-9280-57B50138B0C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E89E-A1A2-4755-ACF6-CAE36FD5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roditeliz.ru/family/deti-i-roditeli-psikhologiya-otnosheniya.html&amp;sa=D&amp;source=editors&amp;ust=1644216757828048&amp;usg=AOvVaw2mx6t2XtXvY_9uH7b4_RB_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13"/>
            <a:ext cx="12192000" cy="6888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269" y="1781908"/>
            <a:ext cx="6513461" cy="47406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7326" y="433137"/>
            <a:ext cx="9144000" cy="1013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семейного досуга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7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08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досуга!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13" y="2946400"/>
            <a:ext cx="5867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24589" y="288758"/>
            <a:ext cx="11566357" cy="62724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Совместные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родителей и детей приносят неоценимую пользу в становлении детского характера и в развитии психики. Игры позволяют родителям передавать детям свой жизненный опыт, учат их быть самостоятельными, не бояться принимать важные решения, нести за них ответственность и правильно оценивать поступки окружающих. Кроме этого совместное времяпровождение улучшает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взаимоотношения родителей и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Взрослым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правильно организовать игру и максимально заинтересовать в ней детей. Для этого хорошо сразу занять роль рядового участника и, вспомнив свое детство, самому полностью окунуться в игру. Ребенок, заметив такой искренний родительский интерес, непременно увлечется процессом.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детей в первую очередь должны быть направлены на развитие: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внимательности и быстроты реакции;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способностей;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выносливости и ловкости.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5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96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" y="709696"/>
            <a:ext cx="9357658" cy="6148304"/>
          </a:xfrm>
        </p:spPr>
        <p:txBody>
          <a:bodyPr>
            <a:noAutofit/>
          </a:bodyPr>
          <a:lstStyle/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это карточная настольная игра, состоящая из парных картинок, где основной целью игры является «открытие» как можно большего числа парных карточек, за что игру «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еще называют игра «парочки». Игра ведется двумя одинаковыми колодами карточек, на лицевой стороне которых изображены картинки.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игры «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крайне просты.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карточки перед началом игры перемешиваются и раскладываются рядами лицевой стороной (картинкой) вниз. (Для малышей количество карточек уменьшается в соответствии с возрастными возможностями, можно начать с 4 и далее постепенно увеличивать их количество.) Игроки по очереди открывают (переворачивают) по 2 карточки. Если открыты одинаковые карточки, то игрок забирает их себе и открывает следующую пару карточек. Если карточки не совпадают - игрок кладёт их на прежнее место лицевой стороной вниз и право хода переходит к следующему участнику. Когда непарные карточки возвращаются на место, все играющие стараются запомнить, где какая картинка лежит.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Побеждает игрок, набравший наибольшее количество карточек.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31" y="709696"/>
            <a:ext cx="2646947" cy="34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8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ХОДИЛКИ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6" descr="https://avatars.dzeninfra.ru/get-zen_doc/5232496/pub_61afc76f7a30966455f1f28f_61afc972f59e5562bfa97f9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36" y="2285999"/>
            <a:ext cx="2851484" cy="19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1016000" y="1029995"/>
            <a:ext cx="805313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«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Ходилки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— одна из старейших настольных игр, имеющая не только развлекательное, но и образовательное значение. Настольная игра помогает осваивать и систематизировать свои знания в познавательном развитии детей: в знание порядкового и обратного счета, в умении решать простые арифметические задачи. В процессе игры у детей развиваются мелкая моторика, ориентировка в пространстве, внимание, логическое мышление, коммуникативные навыки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игре могут участвовать от 2 до 6 игроков. Нужно поставить фишки на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«Старт»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Игроки ходят по очереди. В свой ход игрок бросает кубик и переставляет свою фишку вперед ровно на столько шагов, сколько выпало очков на кубике.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2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23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68"/>
            <a:ext cx="10515600" cy="109813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3.ОТГАДАЙ, ЧТО Я ВИЖУ.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2105"/>
            <a:ext cx="10515600" cy="5374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Данная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не требует дополнительного инвентаря и вполне может развлечь маленького члена семьи. Например, в очереди или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Суть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проста: вы загадываете какой-то предмет, который можно увидеть прямо сейчас. Задача ребёнка — угадать, о каком предмете речь. Малышу даётся одна подсказка с характеристикой загаданного. Например, вы увидели красное яблоко в руках у другого человека в очереди и хотите загадать его. Вы говорите ребёнку: «Я вижу что-то красное». Ребёнок внимательно рассматривает обстановку вокруг себя и перечисляет всё красное, что увидит.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Учитывайте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характеристика не обязательно должна быть цветом. Это может быть форма («что-то круглое»), размер («что-то большое») или любой другой признак. Например, «что-то съедобное», «что-то деревянное» или «что-то мокрое».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626" y="5420106"/>
            <a:ext cx="2476374" cy="14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7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КАРАКУЛИ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220" y="1090864"/>
            <a:ext cx="9256295" cy="360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занять ребёнка, когда под рукой только листок и ручка? Поиграйте с ним в игры-дорисовки!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предельно просты: один игрок рисует случайную линию, завитушку, закорючку, каракулю… Задача второго – дорисовать её до какого-то осмысленного предмета или персонажа. Смотрите пример в галерее.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 игроки меняются: второй рисует линию, другой дорисовывает.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18" y="4251892"/>
            <a:ext cx="2606108" cy="26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8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5.САНЯ ГОВОРИТ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4958"/>
            <a:ext cx="10515600" cy="489200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эта игра помогает развить навыки слушания и осознания тела. Один человек назначается "Саней" и дает команды, начинающиеся со слов "Саня говорит". Например, "Саня говорит, потрогай свой нос". Если Саня дает команду, не сказав сначала "Саня говорит", и игрок выполняет эту команду, он выбывает из игры. Последний оставшийся игрок становится новым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Саней.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387" y="3730960"/>
            <a:ext cx="2465087" cy="24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5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917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6.ПОПУГАЙ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передавать эмоциональное состояние с помощью речи и мимики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 любое короткое предложение, например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иду гулять»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определенным чувством, а ребенок должен повторить его и угадать, с каким чувством сказано это предложение (радостно, грустно, вопросительно, с досадой, испуганно, со злостью, спокойно).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395" y="4365976"/>
            <a:ext cx="2361163" cy="23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1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7.ГЛЯДЕЛКИ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568" y="21319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умение общаться.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русская народная забава, правила которой все знают.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Двое садятся напротив друг друга и начинают пристально глядеть «глаза в глаза».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сложного, но нужно соблюдать два условия: не моргать и не улыбаться. Моргнул или улыбнулся — проиграл.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277" y="0"/>
            <a:ext cx="2656723" cy="26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6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599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Игры для семейного досуга</vt:lpstr>
      <vt:lpstr>Презентация PowerPoint</vt:lpstr>
      <vt:lpstr>1. Мемори</vt:lpstr>
      <vt:lpstr>2. ХОДИЛКИ</vt:lpstr>
      <vt:lpstr>3.ОТГАДАЙ, ЧТО Я ВИЖУ. </vt:lpstr>
      <vt:lpstr>4. КАРАКУЛИ</vt:lpstr>
      <vt:lpstr>5.САНЯ ГОВОРИТ</vt:lpstr>
      <vt:lpstr>6.ПОПУГАЙ </vt:lpstr>
      <vt:lpstr>7.ГЛЯДЕЛКИ </vt:lpstr>
      <vt:lpstr>Приятного Вам  семейного досуга!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семейного досуга</dc:title>
  <dc:creator>HOME</dc:creator>
  <cp:lastModifiedBy>1</cp:lastModifiedBy>
  <cp:revision>11</cp:revision>
  <dcterms:created xsi:type="dcterms:W3CDTF">2024-03-04T16:23:04Z</dcterms:created>
  <dcterms:modified xsi:type="dcterms:W3CDTF">2025-01-27T08:59:55Z</dcterms:modified>
</cp:coreProperties>
</file>