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9" r:id="rId3"/>
    <p:sldId id="292" r:id="rId4"/>
    <p:sldId id="293" r:id="rId5"/>
    <p:sldId id="294" r:id="rId6"/>
    <p:sldId id="280" r:id="rId7"/>
    <p:sldId id="264" r:id="rId8"/>
    <p:sldId id="285" r:id="rId9"/>
    <p:sldId id="278" r:id="rId10"/>
    <p:sldId id="295" r:id="rId11"/>
    <p:sldId id="296" r:id="rId12"/>
    <p:sldId id="297" r:id="rId13"/>
    <p:sldId id="29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61566"/>
            <a:ext cx="8229600" cy="1384121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</a:p>
          <a:p>
            <a:pPr marL="0" lvl="0" indent="0" algn="r"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средней группы «Капелька»</a:t>
            </a:r>
          </a:p>
          <a:p>
            <a:pPr marL="0" lvl="0" indent="0" algn="r"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Надточеева Елена Владимировна </a:t>
            </a:r>
          </a:p>
          <a:p>
            <a:pPr marL="0" lvl="0" indent="0" algn="r">
              <a:buNone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Ерицян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Володяевна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74" y="942084"/>
            <a:ext cx="7920880" cy="11282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в банк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«Вот где хранятся деньги!»</a:t>
            </a: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1916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школа – детский сад №44»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145577"/>
            <a:ext cx="212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Белгород, 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31872"/>
          <a:stretch/>
        </p:blipFill>
        <p:spPr bwMode="auto">
          <a:xfrm>
            <a:off x="3014672" y="2083653"/>
            <a:ext cx="3366683" cy="3289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5"/>
            <a:ext cx="4392488" cy="5856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11" y="1772816"/>
            <a:ext cx="4194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Люди берут талончики и идут к </a:t>
            </a:r>
            <a:r>
              <a:rPr lang="ru-RU" sz="28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операционистам</a:t>
            </a:r>
            <a:r>
              <a:rPr lang="ru-RU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того, </a:t>
            </a:r>
            <a:r>
              <a:rPr lang="ru-RU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чтобы </a:t>
            </a:r>
            <a:r>
              <a:rPr lang="ru-RU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совершить операцию с </a:t>
            </a:r>
            <a:r>
              <a:rPr lang="ru-RU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деньгами.</a:t>
            </a:r>
            <a:endParaRPr lang="ru-RU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205"/>
            <a:ext cx="4927459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94116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банке можно купить монеты.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их коллекционируют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02884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15719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бывают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разные: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рисунками, из золота и серебра.</a:t>
            </a:r>
          </a:p>
        </p:txBody>
      </p:sp>
    </p:spTree>
    <p:extLst>
      <p:ext uri="{BB962C8B-B14F-4D97-AF65-F5344CB8AC3E}">
        <p14:creationId xmlns:p14="http://schemas.microsoft.com/office/powerpoint/2010/main" val="39324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2" y="260648"/>
            <a:ext cx="3744416" cy="6045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640" y="2739729"/>
            <a:ext cx="4423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Монеты можно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кассе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2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10" y="580728"/>
            <a:ext cx="7643192" cy="105152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36" y="1973024"/>
            <a:ext cx="6120680" cy="40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Добро пожаловать в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err="1" smtClean="0">
                <a:solidFill>
                  <a:srgbClr val="FF0000"/>
                </a:solidFill>
              </a:rPr>
              <a:t>Россельхозбанк</a:t>
            </a: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a5\OneDrive\Рабочий стол\zagruzhen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679133" cy="37880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27834" y="2674938"/>
            <a:ext cx="2696269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180" y="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входа нас встречает стойка с информацией.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написано обо всех услугах, которые можно сделать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31912" y="989112"/>
            <a:ext cx="871296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b="8397"/>
          <a:stretch/>
        </p:blipFill>
        <p:spPr bwMode="auto">
          <a:xfrm>
            <a:off x="1256184" y="584172"/>
            <a:ext cx="6864424" cy="474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333399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 входа стоит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можно получить деньги.</a:t>
            </a:r>
          </a:p>
        </p:txBody>
      </p:sp>
    </p:spTree>
    <p:extLst>
      <p:ext uri="{BB962C8B-B14F-4D97-AF65-F5344CB8AC3E}">
        <p14:creationId xmlns:p14="http://schemas.microsoft.com/office/powerpoint/2010/main" val="1068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420"/>
            <a:ext cx="4550118" cy="36805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3560" y="476672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Деньги хранятся в банке 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счете. </a:t>
            </a:r>
            <a:endParaRPr lang="ru-RU" sz="2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Чтобы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получить их со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счета,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нужно воспользоваться 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картой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Для этого нужно подойти к банкомату, 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вставить карту  и набрать </a:t>
            </a:r>
            <a:r>
              <a:rPr lang="ru-RU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пин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01317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Еще в банке можно отправить деньги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другим 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людям или положить их на счет.</a:t>
            </a:r>
          </a:p>
        </p:txBody>
      </p:sp>
    </p:spTree>
    <p:extLst>
      <p:ext uri="{BB962C8B-B14F-4D97-AF65-F5344CB8AC3E}">
        <p14:creationId xmlns:p14="http://schemas.microsoft.com/office/powerpoint/2010/main" val="10929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" b="12338"/>
          <a:stretch/>
        </p:blipFill>
        <p:spPr bwMode="auto">
          <a:xfrm>
            <a:off x="3851920" y="620688"/>
            <a:ext cx="4608512" cy="5101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60848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Это делают работники банка. </a:t>
            </a:r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Они называются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операционисты.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105"/>
            <a:ext cx="4266401" cy="5688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07495" y="1268760"/>
            <a:ext cx="45365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Чтобы попасть к </a:t>
            </a:r>
            <a:r>
              <a:rPr lang="ru-RU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операционисту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нужно 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получить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талончик 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номером. </a:t>
            </a:r>
            <a:endParaRPr lang="ru-RU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Талончик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выдает специальный аппарат</a:t>
            </a:r>
          </a:p>
        </p:txBody>
      </p:sp>
    </p:spTree>
    <p:extLst>
      <p:ext uri="{BB962C8B-B14F-4D97-AF65-F5344CB8AC3E}">
        <p14:creationId xmlns:p14="http://schemas.microsoft.com/office/powerpoint/2010/main" val="25938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r="1250"/>
          <a:stretch/>
        </p:blipFill>
        <p:spPr bwMode="auto">
          <a:xfrm>
            <a:off x="4513312" y="476672"/>
            <a:ext cx="4392488" cy="470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-18791" y="18448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Нужно выбрать на экране нужную операцию и аппарат выпустит талон с номером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5301208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этому номеру </a:t>
            </a:r>
            <a:r>
              <a:rPr lang="ru-RU" sz="28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операционист</a:t>
            </a:r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пригласит </a:t>
            </a:r>
            <a:r>
              <a:rPr lang="ru-RU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Вас </a:t>
            </a:r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себе и поможет отправить деньги</a:t>
            </a:r>
          </a:p>
        </p:txBody>
      </p:sp>
    </p:spTree>
    <p:extLst>
      <p:ext uri="{BB962C8B-B14F-4D97-AF65-F5344CB8AC3E}">
        <p14:creationId xmlns:p14="http://schemas.microsoft.com/office/powerpoint/2010/main" val="10473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4" y="188640"/>
            <a:ext cx="3813274" cy="630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8388" y="1011172"/>
            <a:ext cx="5148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Рабочее место </a:t>
            </a:r>
            <a:r>
              <a:rPr lang="ru-RU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операциониста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находится в  операционном зале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63" y="2492896"/>
            <a:ext cx="4639114" cy="347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3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342</TotalTime>
  <Words>228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Виртуальная экскурсия в банк «Вот где хранятся деньги!»</vt:lpstr>
      <vt:lpstr>Добро пожаловать в Россельхозбанк!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Презентация на тему: «Структура собаководства в России»</dc:title>
  <dc:creator>home</dc:creator>
  <cp:lastModifiedBy>иван иванов</cp:lastModifiedBy>
  <cp:revision>200</cp:revision>
  <dcterms:created xsi:type="dcterms:W3CDTF">2022-03-17T17:58:38Z</dcterms:created>
  <dcterms:modified xsi:type="dcterms:W3CDTF">2022-11-02T10:00:35Z</dcterms:modified>
</cp:coreProperties>
</file>